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ppt/metadata" ContentType="application/binary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14"/>
    <p:sldId id="257" r:id="rId13"/>
    <p:sldId id="258" r:id="rId12"/>
    <p:sldId id="259" r:id="rId11"/>
    <p:sldId id="260" r:id="rId10"/>
    <p:sldId id="261" r:id="rId9"/>
  </p:sldIdLst>
  <p:sldSz cy="6858000" cx="12192000"/>
  <p:notesSz cx="6858000" cy="9144000"/>
  <p:embeddedFontLst>
    <p:embeddedFont>
      <p:font typeface="Bellefair"/>
      <p:regular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Montserrat Light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Roboto Light"/>
      <p:regular r:id="rId32"/>
      <p:bold r:id="rId33"/>
      <p:italic r:id="rId34"/>
      <p:boldItalic r:id="rId35"/>
    </p:embeddedFont>
    <p:embeddedFont>
      <p:font typeface="Montserrat ExtraBold"/>
      <p:bold r:id="rId36"/>
      <p:boldItalic r:id="rId37"/>
    </p:embeddedFont>
    <p:embeddedFont>
      <p:font typeface="Helvetica Neue Ligh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2" roundtripDataSignature="AMtx7mjx0jl+ckxGeyEqXzYt5zeYoKRx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1BA3BE2-43C3-4C71-A16F-3BDACB6CD925}">
  <a:tblStyle styleId="{E1BA3BE2-43C3-4C71-A16F-3BDACB6CD92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9" Type="http://schemas.openxmlformats.org/officeDocument/2006/relationships/slide" Target="slides/slide6.xml"/><Relationship Id="rId10" Type="http://schemas.openxmlformats.org/officeDocument/2006/relationships/slide" Target="slides/slide5.xml"/><Relationship Id="rId11" Type="http://schemas.openxmlformats.org/officeDocument/2006/relationships/slide" Target="slides/slide4.xml"/><Relationship Id="rId12" Type="http://schemas.openxmlformats.org/officeDocument/2006/relationships/slide" Target="slides/slide3.xml"/><Relationship Id="rId13" Type="http://schemas.openxmlformats.org/officeDocument/2006/relationships/slide" Target="slides/slide2.xml"/><Relationship Id="rId14" Type="http://schemas.openxmlformats.org/officeDocument/2006/relationships/slide" Target="slides/slide1.xml"/><Relationship Id="rId15" Type="http://schemas.openxmlformats.org/officeDocument/2006/relationships/font" Target="fonts/Bellefair-regular.fntdata"/><Relationship Id="rId16" Type="http://schemas.openxmlformats.org/officeDocument/2006/relationships/font" Target="fonts/Roboto-regular.fntdata"/><Relationship Id="rId17" Type="http://schemas.openxmlformats.org/officeDocument/2006/relationships/font" Target="fonts/Roboto-bold.fntdata"/><Relationship Id="rId18" Type="http://schemas.openxmlformats.org/officeDocument/2006/relationships/font" Target="fonts/Roboto-italic.fntdata"/><Relationship Id="rId19" Type="http://schemas.openxmlformats.org/officeDocument/2006/relationships/font" Target="fonts/Roboto-boldItalic.fntdata"/><Relationship Id="rId20" Type="http://schemas.openxmlformats.org/officeDocument/2006/relationships/font" Target="fonts/Montserrat-regular.fntdata"/><Relationship Id="rId21" Type="http://schemas.openxmlformats.org/officeDocument/2006/relationships/font" Target="fonts/Montserrat-bold.fntdata"/><Relationship Id="rId22" Type="http://schemas.openxmlformats.org/officeDocument/2006/relationships/font" Target="fonts/Montserrat-italic.fntdata"/><Relationship Id="rId23" Type="http://schemas.openxmlformats.org/officeDocument/2006/relationships/font" Target="fonts/Montserrat-boldItalic.fntdata"/><Relationship Id="rId24" Type="http://schemas.openxmlformats.org/officeDocument/2006/relationships/font" Target="fonts/MontserratLight-regular.fntdata"/><Relationship Id="rId25" Type="http://schemas.openxmlformats.org/officeDocument/2006/relationships/font" Target="fonts/MontserratLight-bold.fntdata"/><Relationship Id="rId26" Type="http://schemas.openxmlformats.org/officeDocument/2006/relationships/font" Target="fonts/MontserratLight-italic.fntdata"/><Relationship Id="rId27" Type="http://schemas.openxmlformats.org/officeDocument/2006/relationships/font" Target="fonts/MontserratLight-boldItalic.fntdata"/><Relationship Id="rId28" Type="http://schemas.openxmlformats.org/officeDocument/2006/relationships/font" Target="fonts/HelveticaNeue-regular.fntdata"/><Relationship Id="rId29" Type="http://schemas.openxmlformats.org/officeDocument/2006/relationships/font" Target="fonts/HelveticaNeue-bold.fntdata"/><Relationship Id="rId30" Type="http://schemas.openxmlformats.org/officeDocument/2006/relationships/font" Target="fonts/HelveticaNeue-italic.fntdata"/><Relationship Id="rId31" Type="http://schemas.openxmlformats.org/officeDocument/2006/relationships/font" Target="fonts/HelveticaNeue-boldItalic.fntdata"/><Relationship Id="rId32" Type="http://schemas.openxmlformats.org/officeDocument/2006/relationships/font" Target="fonts/RobotoLight-regular.fntdata"/><Relationship Id="rId33" Type="http://schemas.openxmlformats.org/officeDocument/2006/relationships/font" Target="fonts/RobotoLight-bold.fntdata"/><Relationship Id="rId34" Type="http://schemas.openxmlformats.org/officeDocument/2006/relationships/font" Target="fonts/RobotoLight-italic.fntdata"/><Relationship Id="rId35" Type="http://schemas.openxmlformats.org/officeDocument/2006/relationships/font" Target="fonts/RobotoLight-boldItalic.fntdata"/><Relationship Id="rId36" Type="http://schemas.openxmlformats.org/officeDocument/2006/relationships/font" Target="fonts/MontserratExtraBold-bold.fntdata"/><Relationship Id="rId37" Type="http://schemas.openxmlformats.org/officeDocument/2006/relationships/font" Target="fonts/MontserratExtraBold-boldItalic.fntdata"/><Relationship Id="rId38" Type="http://schemas.openxmlformats.org/officeDocument/2006/relationships/font" Target="fonts/HelveticaNeueLight-regular.fntdata"/><Relationship Id="rId39" Type="http://schemas.openxmlformats.org/officeDocument/2006/relationships/font" Target="fonts/HelveticaNeueLight-bold.fntdata"/><Relationship Id="rId40" Type="http://schemas.openxmlformats.org/officeDocument/2006/relationships/font" Target="fonts/HelveticaNeueLight-italic.fntdata"/><Relationship Id="rId41" Type="http://schemas.openxmlformats.org/officeDocument/2006/relationships/font" Target="fonts/HelveticaNeueLight-boldItalic.fntdata"/><Relationship Id="rId42" Type="http://customschemas.google.com/relationships/presentationmetadata" Target="metadata"/></Relationships>
</file>

<file path=ppt/media/image1.png>
</file>

<file path=ppt/media/image10.png>
</file>

<file path=ppt/media/image11.png>
</file>

<file path=ppt/media/image15.png>
</file>

<file path=ppt/media/image2.png>
</file>

<file path=ppt/media/image26.png>
</file>

<file path=ppt/media/image29.png>
</file>

<file path=ppt/media/image3.png>
</file>

<file path=ppt/media/image32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7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6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7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3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3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7"/>
          <p:cNvSpPr txBox="1"/>
          <p:nvPr>
            <p:ph type="ctrTitle"/>
          </p:nvPr>
        </p:nvSpPr>
        <p:spPr>
          <a:xfrm>
            <a:off x="415611" y="1897533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p37"/>
          <p:cNvSpPr txBox="1"/>
          <p:nvPr>
            <p:ph idx="1" type="subTitle"/>
          </p:nvPr>
        </p:nvSpPr>
        <p:spPr>
          <a:xfrm>
            <a:off x="415600" y="4683600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p37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37"/>
          <p:cNvPicPr preferRelativeResize="0"/>
          <p:nvPr/>
        </p:nvPicPr>
        <p:blipFill rotWithShape="1">
          <a:blip r:embed="rId2">
            <a:alphaModFix/>
          </a:blip>
          <a:srcRect b="26605" l="0" r="0" t="0"/>
          <a:stretch/>
        </p:blipFill>
        <p:spPr>
          <a:xfrm>
            <a:off x="5040900" y="1104333"/>
            <a:ext cx="2110166" cy="105679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7"/>
          <p:cNvSpPr txBox="1"/>
          <p:nvPr/>
        </p:nvSpPr>
        <p:spPr>
          <a:xfrm>
            <a:off x="5238800" y="2087633"/>
            <a:ext cx="1714500" cy="538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GAI Insights</a:t>
            </a:r>
            <a:endParaRPr b="0" i="0" sz="1900" u="none" cap="none" strike="noStrike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7"/>
          <p:cNvSpPr txBox="1"/>
          <p:nvPr>
            <p:ph idx="1" type="body"/>
          </p:nvPr>
        </p:nvSpPr>
        <p:spPr>
          <a:xfrm>
            <a:off x="548640" y="1825625"/>
            <a:ext cx="515778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b="1" i="0" sz="2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47"/>
          <p:cNvSpPr txBox="1"/>
          <p:nvPr>
            <p:ph idx="2" type="body"/>
          </p:nvPr>
        </p:nvSpPr>
        <p:spPr>
          <a:xfrm>
            <a:off x="548640" y="2377440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47"/>
          <p:cNvSpPr txBox="1"/>
          <p:nvPr>
            <p:ph idx="3" type="body"/>
          </p:nvPr>
        </p:nvSpPr>
        <p:spPr>
          <a:xfrm>
            <a:off x="6126480" y="1825625"/>
            <a:ext cx="518318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b="1" i="0" sz="2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7" name="Google Shape;57;p47"/>
          <p:cNvSpPr txBox="1"/>
          <p:nvPr>
            <p:ph idx="4" type="body"/>
          </p:nvPr>
        </p:nvSpPr>
        <p:spPr>
          <a:xfrm>
            <a:off x="6126480" y="2377440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58" name="Google Shape;58;p47"/>
          <p:cNvGrpSpPr/>
          <p:nvPr/>
        </p:nvGrpSpPr>
        <p:grpSpPr>
          <a:xfrm>
            <a:off x="-32396" y="1065504"/>
            <a:ext cx="11155680" cy="471141"/>
            <a:chOff x="-32396" y="510525"/>
            <a:chExt cx="8486200" cy="358400"/>
          </a:xfrm>
        </p:grpSpPr>
        <p:sp>
          <p:nvSpPr>
            <p:cNvPr id="59" name="Google Shape;59;p47"/>
            <p:cNvSpPr/>
            <p:nvPr/>
          </p:nvSpPr>
          <p:spPr>
            <a:xfrm>
              <a:off x="-32396" y="510525"/>
              <a:ext cx="8486200" cy="243625"/>
            </a:xfrm>
            <a:custGeom>
              <a:rect b="b" l="l" r="r" t="t"/>
              <a:pathLst>
                <a:path extrusionOk="0" h="9745" w="339448">
                  <a:moveTo>
                    <a:pt x="0" y="9745"/>
                  </a:moveTo>
                  <a:lnTo>
                    <a:pt x="233225" y="9463"/>
                  </a:lnTo>
                  <a:lnTo>
                    <a:pt x="247843" y="43"/>
                  </a:lnTo>
                  <a:lnTo>
                    <a:pt x="339448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oval"/>
            </a:ln>
          </p:spPr>
        </p:sp>
        <p:sp>
          <p:nvSpPr>
            <p:cNvPr id="60" name="Google Shape;60;p47"/>
            <p:cNvSpPr/>
            <p:nvPr/>
          </p:nvSpPr>
          <p:spPr>
            <a:xfrm>
              <a:off x="-8121" y="633400"/>
              <a:ext cx="8258825" cy="235525"/>
            </a:xfrm>
            <a:custGeom>
              <a:rect b="b" l="l" r="r" t="t"/>
              <a:pathLst>
                <a:path extrusionOk="0" h="9421" w="330353">
                  <a:moveTo>
                    <a:pt x="0" y="9421"/>
                  </a:moveTo>
                  <a:lnTo>
                    <a:pt x="235827" y="9420"/>
                  </a:lnTo>
                  <a:lnTo>
                    <a:pt x="250445" y="0"/>
                  </a:lnTo>
                  <a:lnTo>
                    <a:pt x="330353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oval"/>
            </a:ln>
          </p:spPr>
        </p:sp>
      </p:grpSp>
      <p:sp>
        <p:nvSpPr>
          <p:cNvPr id="61" name="Google Shape;61;p47"/>
          <p:cNvSpPr txBox="1"/>
          <p:nvPr>
            <p:ph type="title"/>
          </p:nvPr>
        </p:nvSpPr>
        <p:spPr>
          <a:xfrm>
            <a:off x="548640" y="365125"/>
            <a:ext cx="105156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2" name="Google Shape;62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47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8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" name="Google Shape;66;p48"/>
          <p:cNvPicPr preferRelativeResize="0"/>
          <p:nvPr/>
        </p:nvPicPr>
        <p:blipFill rotWithShape="1">
          <a:blip r:embed="rId2">
            <a:alphaModFix amt="8000"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48"/>
          <p:cNvSpPr txBox="1"/>
          <p:nvPr>
            <p:ph idx="1" type="body"/>
          </p:nvPr>
        </p:nvSpPr>
        <p:spPr>
          <a:xfrm>
            <a:off x="4754880" y="1280160"/>
            <a:ext cx="638101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48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8"/>
          <p:cNvSpPr/>
          <p:nvPr/>
        </p:nvSpPr>
        <p:spPr>
          <a:xfrm rot="10800000">
            <a:off x="-27197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48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48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wo Content">
  <p:cSld name="3_Two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9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5" name="Google Shape;75;p49"/>
          <p:cNvPicPr preferRelativeResize="0"/>
          <p:nvPr/>
        </p:nvPicPr>
        <p:blipFill rotWithShape="1">
          <a:blip r:embed="rId2">
            <a:alphaModFix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9"/>
          <p:cNvSpPr txBox="1"/>
          <p:nvPr>
            <p:ph idx="1" type="body"/>
          </p:nvPr>
        </p:nvSpPr>
        <p:spPr>
          <a:xfrm>
            <a:off x="4754880" y="1280160"/>
            <a:ext cx="638101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77" name="Google Shape;7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9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9"/>
          <p:cNvSpPr/>
          <p:nvPr/>
        </p:nvSpPr>
        <p:spPr>
          <a:xfrm rot="10800000">
            <a:off x="-27197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49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49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wo Content">
  <p:cSld name="6_Two Conte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0"/>
          <p:cNvSpPr txBox="1"/>
          <p:nvPr>
            <p:ph idx="1" type="body"/>
          </p:nvPr>
        </p:nvSpPr>
        <p:spPr>
          <a:xfrm>
            <a:off x="4754880" y="1280160"/>
            <a:ext cx="638101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84" name="Google Shape;84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50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6" name="Google Shape;86;p50"/>
          <p:cNvPicPr preferRelativeResize="0"/>
          <p:nvPr/>
        </p:nvPicPr>
        <p:blipFill rotWithShape="1">
          <a:blip r:embed="rId3">
            <a:alphaModFix amt="40000"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50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0"/>
          <p:cNvSpPr/>
          <p:nvPr/>
        </p:nvSpPr>
        <p:spPr>
          <a:xfrm rot="10800000">
            <a:off x="-27197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50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50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wo Content">
  <p:cSld name="2_Two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51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i="0" sz="200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4" name="Google Shape;94;p51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51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51"/>
          <p:cNvPicPr preferRelativeResize="0"/>
          <p:nvPr/>
        </p:nvPicPr>
        <p:blipFill rotWithShape="1">
          <a:blip r:embed="rId3">
            <a:alphaModFix amt="8000"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51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51"/>
          <p:cNvSpPr/>
          <p:nvPr/>
        </p:nvSpPr>
        <p:spPr>
          <a:xfrm rot="10800000">
            <a:off x="-27197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1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1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ntent">
  <p:cSld name="4_Two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2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b="1" i="0" sz="2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4" name="Google Shape;104;p52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52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52"/>
          <p:cNvPicPr preferRelativeResize="0"/>
          <p:nvPr/>
        </p:nvPicPr>
        <p:blipFill rotWithShape="1">
          <a:blip r:embed="rId3">
            <a:alphaModFix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52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52"/>
          <p:cNvSpPr/>
          <p:nvPr/>
        </p:nvSpPr>
        <p:spPr>
          <a:xfrm rot="10800000">
            <a:off x="-27197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52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52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wo Content">
  <p:cSld name="7_Two Conte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53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b="1" i="0" sz="20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53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53"/>
          <p:cNvSpPr/>
          <p:nvPr/>
        </p:nvSpPr>
        <p:spPr>
          <a:xfrm>
            <a:off x="-15766" y="0"/>
            <a:ext cx="41148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53"/>
          <p:cNvPicPr preferRelativeResize="0"/>
          <p:nvPr/>
        </p:nvPicPr>
        <p:blipFill rotWithShape="1">
          <a:blip r:embed="rId3">
            <a:alphaModFix amt="40000"/>
          </a:blip>
          <a:srcRect b="10527" l="7835" r="65979" t="6521"/>
          <a:stretch/>
        </p:blipFill>
        <p:spPr>
          <a:xfrm>
            <a:off x="-15766" y="0"/>
            <a:ext cx="41148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3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 Light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3"/>
          <p:cNvSpPr/>
          <p:nvPr/>
        </p:nvSpPr>
        <p:spPr>
          <a:xfrm rot="10800000">
            <a:off x="-23082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3"/>
          <p:cNvSpPr/>
          <p:nvPr/>
        </p:nvSpPr>
        <p:spPr>
          <a:xfrm>
            <a:off x="2476263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3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wo Content">
  <p:cSld name="8_Two Conten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4"/>
          <p:cNvSpPr/>
          <p:nvPr/>
        </p:nvSpPr>
        <p:spPr>
          <a:xfrm>
            <a:off x="4114800" y="0"/>
            <a:ext cx="809296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p54"/>
          <p:cNvPicPr preferRelativeResize="0"/>
          <p:nvPr/>
        </p:nvPicPr>
        <p:blipFill rotWithShape="1">
          <a:blip r:embed="rId2">
            <a:alphaModFix amt="8000"/>
          </a:blip>
          <a:srcRect b="10527" l="34021" r="14478" t="6521"/>
          <a:stretch/>
        </p:blipFill>
        <p:spPr>
          <a:xfrm>
            <a:off x="4114800" y="0"/>
            <a:ext cx="80929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54"/>
          <p:cNvSpPr/>
          <p:nvPr/>
        </p:nvSpPr>
        <p:spPr>
          <a:xfrm rot="10800000">
            <a:off x="4089030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54"/>
          <p:cNvSpPr/>
          <p:nvPr/>
        </p:nvSpPr>
        <p:spPr>
          <a:xfrm>
            <a:off x="10580975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54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Helvetica Neue Light"/>
              <a:buNone/>
              <a:defRPr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54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i="0" sz="2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9" name="Google Shape;129;p54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54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wo Content">
  <p:cSld name="10_Two Conten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5"/>
          <p:cNvSpPr/>
          <p:nvPr/>
        </p:nvSpPr>
        <p:spPr>
          <a:xfrm>
            <a:off x="4114800" y="0"/>
            <a:ext cx="809296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10527" l="34021" r="14478" t="6521"/>
          <a:stretch/>
        </p:blipFill>
        <p:spPr>
          <a:xfrm>
            <a:off x="4114800" y="0"/>
            <a:ext cx="80929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5"/>
          <p:cNvSpPr/>
          <p:nvPr/>
        </p:nvSpPr>
        <p:spPr>
          <a:xfrm rot="10800000">
            <a:off x="4089030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55"/>
          <p:cNvSpPr/>
          <p:nvPr/>
        </p:nvSpPr>
        <p:spPr>
          <a:xfrm>
            <a:off x="10580975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5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i="0" sz="2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7" name="Google Shape;137;p55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55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55"/>
          <p:cNvSpPr/>
          <p:nvPr/>
        </p:nvSpPr>
        <p:spPr>
          <a:xfrm>
            <a:off x="0" y="0"/>
            <a:ext cx="1576552" cy="12256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5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1" name="Google Shape;14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wo Content">
  <p:cSld name="9_Two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6"/>
          <p:cNvSpPr/>
          <p:nvPr/>
        </p:nvSpPr>
        <p:spPr>
          <a:xfrm>
            <a:off x="4114800" y="0"/>
            <a:ext cx="8092966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56"/>
          <p:cNvPicPr preferRelativeResize="0"/>
          <p:nvPr/>
        </p:nvPicPr>
        <p:blipFill rotWithShape="1">
          <a:blip r:embed="rId2">
            <a:alphaModFix amt="40000"/>
          </a:blip>
          <a:srcRect b="10527" l="34021" r="14478" t="6521"/>
          <a:stretch/>
        </p:blipFill>
        <p:spPr>
          <a:xfrm>
            <a:off x="4114800" y="0"/>
            <a:ext cx="80929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6"/>
          <p:cNvSpPr/>
          <p:nvPr/>
        </p:nvSpPr>
        <p:spPr>
          <a:xfrm>
            <a:off x="0" y="0"/>
            <a:ext cx="1576552" cy="122563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56"/>
          <p:cNvSpPr txBox="1"/>
          <p:nvPr>
            <p:ph type="title"/>
          </p:nvPr>
        </p:nvSpPr>
        <p:spPr>
          <a:xfrm>
            <a:off x="548640" y="1280160"/>
            <a:ext cx="2926080" cy="4364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Helvetica Neue Light"/>
              <a:buNone/>
              <a:defRPr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56"/>
          <p:cNvSpPr/>
          <p:nvPr/>
        </p:nvSpPr>
        <p:spPr>
          <a:xfrm rot="10800000">
            <a:off x="4089030" y="0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56"/>
          <p:cNvSpPr/>
          <p:nvPr/>
        </p:nvSpPr>
        <p:spPr>
          <a:xfrm>
            <a:off x="10580975" y="5953605"/>
            <a:ext cx="1640680" cy="904395"/>
          </a:xfrm>
          <a:custGeom>
            <a:rect b="b" l="l" r="r" t="t"/>
            <a:pathLst>
              <a:path extrusionOk="0" h="904395" w="1640680">
                <a:moveTo>
                  <a:pt x="0" y="904395"/>
                </a:moveTo>
                <a:lnTo>
                  <a:pt x="1638667" y="0"/>
                </a:lnTo>
                <a:cubicBezTo>
                  <a:pt x="1636740" y="328504"/>
                  <a:pt x="1642188" y="575891"/>
                  <a:pt x="1640261" y="904395"/>
                </a:cubicBezTo>
                <a:lnTo>
                  <a:pt x="0" y="90439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6"/>
          <p:cNvSpPr txBox="1"/>
          <p:nvPr>
            <p:ph idx="1" type="body"/>
          </p:nvPr>
        </p:nvSpPr>
        <p:spPr>
          <a:xfrm>
            <a:off x="4754880" y="1280160"/>
            <a:ext cx="6381016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i="0" sz="2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0" name="Google Shape;150;p56"/>
          <p:cNvSpPr txBox="1"/>
          <p:nvPr>
            <p:ph idx="2" type="body"/>
          </p:nvPr>
        </p:nvSpPr>
        <p:spPr>
          <a:xfrm>
            <a:off x="4754880" y="1828800"/>
            <a:ext cx="6381016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56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2" name="Google Shape;152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 txBox="1"/>
          <p:nvPr>
            <p:ph type="title"/>
          </p:nvPr>
        </p:nvSpPr>
        <p:spPr>
          <a:xfrm>
            <a:off x="548640" y="365125"/>
            <a:ext cx="105156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7" name="Google Shape;17;p38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" name="Google Shape;1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78200" y="0"/>
            <a:ext cx="6857998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7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8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900"/>
              <a:buNone/>
              <a:defRPr sz="29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58" name="Google Shape;158;p58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59" name="Google Shape;159;p58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0" name="Google Shape;16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35700" y="0"/>
            <a:ext cx="1556299" cy="106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58"/>
          <p:cNvSpPr txBox="1"/>
          <p:nvPr/>
        </p:nvSpPr>
        <p:spPr>
          <a:xfrm>
            <a:off x="8828333" y="625422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May 2023</a:t>
            </a:r>
            <a:endParaRPr b="0" i="0" sz="13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58"/>
          <p:cNvSpPr txBox="1"/>
          <p:nvPr/>
        </p:nvSpPr>
        <p:spPr>
          <a:xfrm>
            <a:off x="10635567" y="815567"/>
            <a:ext cx="15564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GAI Insights</a:t>
            </a:r>
            <a:endParaRPr b="0" i="0" sz="1600" u="none" cap="none" strike="noStrike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9"/>
          <p:cNvSpPr txBox="1"/>
          <p:nvPr>
            <p:ph type="title"/>
          </p:nvPr>
        </p:nvSpPr>
        <p:spPr>
          <a:xfrm>
            <a:off x="653667" y="600200"/>
            <a:ext cx="54444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165" name="Google Shape;165;p59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6" name="Google Shape;16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35700" y="0"/>
            <a:ext cx="1556299" cy="106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9"/>
          <p:cNvSpPr txBox="1"/>
          <p:nvPr/>
        </p:nvSpPr>
        <p:spPr>
          <a:xfrm>
            <a:off x="8828333" y="625422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May 2023</a:t>
            </a:r>
            <a:endParaRPr b="0" i="0" sz="13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59"/>
          <p:cNvSpPr txBox="1"/>
          <p:nvPr/>
        </p:nvSpPr>
        <p:spPr>
          <a:xfrm>
            <a:off x="10635567" y="815567"/>
            <a:ext cx="15564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GAI Insights</a:t>
            </a:r>
            <a:endParaRPr b="0" i="0" sz="1600" u="none" cap="none" strike="noStrike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0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71" name="Google Shape;171;p60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72" name="Google Shape;172;p60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3" name="Google Shape;173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635700" y="0"/>
            <a:ext cx="1556299" cy="106196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0"/>
          <p:cNvSpPr txBox="1"/>
          <p:nvPr/>
        </p:nvSpPr>
        <p:spPr>
          <a:xfrm>
            <a:off x="8828333" y="625422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May 2023</a:t>
            </a:r>
            <a:endParaRPr b="0" i="0" sz="13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60"/>
          <p:cNvSpPr txBox="1"/>
          <p:nvPr/>
        </p:nvSpPr>
        <p:spPr>
          <a:xfrm>
            <a:off x="10635567" y="815567"/>
            <a:ext cx="1556400" cy="2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GAI Insights</a:t>
            </a:r>
            <a:endParaRPr b="0" i="0" sz="1600" u="none" cap="none" strike="noStrike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9"/>
          <p:cNvSpPr txBox="1"/>
          <p:nvPr>
            <p:ph type="title"/>
          </p:nvPr>
        </p:nvSpPr>
        <p:spPr>
          <a:xfrm>
            <a:off x="548640" y="365125"/>
            <a:ext cx="105156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9"/>
          <p:cNvSpPr txBox="1"/>
          <p:nvPr>
            <p:ph idx="1" type="body"/>
          </p:nvPr>
        </p:nvSpPr>
        <p:spPr>
          <a:xfrm>
            <a:off x="54864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9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" name="Google Shape;23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83650" y="-89975"/>
            <a:ext cx="6857998" cy="705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">
  <p:cSld name="Title Slide A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ue background with hexagons&#10;&#10;Description automatically generated with medium confidence" id="25" name="Google Shape;25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1"/>
          <p:cNvSpPr txBox="1"/>
          <p:nvPr>
            <p:ph type="ctrTitle"/>
          </p:nvPr>
        </p:nvSpPr>
        <p:spPr>
          <a:xfrm>
            <a:off x="1524000" y="4795728"/>
            <a:ext cx="9144000" cy="114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Helvetica Neue Light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picture containing circle, font, graphics, text&#10;&#10;Description automatically generated" id="27" name="Google Shape;2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3516" y="1122363"/>
            <a:ext cx="5944967" cy="3276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B">
  <p:cSld name="Title Slide B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ue background with hexagons&#10;&#10;Description automatically generated with medium confidence" id="29" name="Google Shape;2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2"/>
          <p:cNvSpPr txBox="1"/>
          <p:nvPr>
            <p:ph type="ctrTitle"/>
          </p:nvPr>
        </p:nvSpPr>
        <p:spPr>
          <a:xfrm>
            <a:off x="1524000" y="3017520"/>
            <a:ext cx="9144000" cy="19074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 Light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A picture containing circle, font, graphics, text&#10;&#10;Description automatically generated" id="31" name="Google Shape;3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24400" y="822960"/>
            <a:ext cx="2743200" cy="1511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er Slide A">
  <p:cSld name="Divier Slide A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43"/>
          <p:cNvPicPr preferRelativeResize="0"/>
          <p:nvPr/>
        </p:nvPicPr>
        <p:blipFill rotWithShape="1">
          <a:blip r:embed="rId2">
            <a:alphaModFix amt="8000"/>
          </a:blip>
          <a:srcRect b="10527" l="7936" r="14480" t="6521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3"/>
          <p:cNvSpPr txBox="1"/>
          <p:nvPr>
            <p:ph type="ctrTitle"/>
          </p:nvPr>
        </p:nvSpPr>
        <p:spPr>
          <a:xfrm>
            <a:off x="1524000" y="3017520"/>
            <a:ext cx="9144000" cy="114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 Light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5" name="Google Shape;3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7089" y="1325236"/>
            <a:ext cx="1072445" cy="1090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B">
  <p:cSld name="Divider Slide B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44"/>
          <p:cNvPicPr preferRelativeResize="0"/>
          <p:nvPr/>
        </p:nvPicPr>
        <p:blipFill rotWithShape="1">
          <a:blip r:embed="rId2">
            <a:alphaModFix/>
          </a:blip>
          <a:srcRect b="10527" l="7936" r="14480" t="6521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44"/>
          <p:cNvSpPr txBox="1"/>
          <p:nvPr>
            <p:ph type="ctrTitle"/>
          </p:nvPr>
        </p:nvSpPr>
        <p:spPr>
          <a:xfrm>
            <a:off x="1524000" y="3017520"/>
            <a:ext cx="9144000" cy="114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 Light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9" name="Google Shape;3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7089" y="1325236"/>
            <a:ext cx="1072445" cy="1090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 C">
  <p:cSld name="Divider Slide C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45"/>
          <p:cNvPicPr preferRelativeResize="0"/>
          <p:nvPr/>
        </p:nvPicPr>
        <p:blipFill rotWithShape="1">
          <a:blip r:embed="rId2">
            <a:alphaModFix amt="40000"/>
          </a:blip>
          <a:srcRect b="10527" l="7936" r="14480" t="6521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45"/>
          <p:cNvSpPr txBox="1"/>
          <p:nvPr>
            <p:ph type="ctrTitle"/>
          </p:nvPr>
        </p:nvSpPr>
        <p:spPr>
          <a:xfrm>
            <a:off x="1524000" y="3017520"/>
            <a:ext cx="9144000" cy="11478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 Light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3" name="Google Shape;43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37089" y="1325236"/>
            <a:ext cx="1072445" cy="1090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46"/>
          <p:cNvGrpSpPr/>
          <p:nvPr/>
        </p:nvGrpSpPr>
        <p:grpSpPr>
          <a:xfrm>
            <a:off x="-32396" y="1065504"/>
            <a:ext cx="11155680" cy="471141"/>
            <a:chOff x="-32396" y="510525"/>
            <a:chExt cx="8486200" cy="358400"/>
          </a:xfrm>
        </p:grpSpPr>
        <p:sp>
          <p:nvSpPr>
            <p:cNvPr id="46" name="Google Shape;46;p46"/>
            <p:cNvSpPr/>
            <p:nvPr/>
          </p:nvSpPr>
          <p:spPr>
            <a:xfrm>
              <a:off x="-32396" y="510525"/>
              <a:ext cx="8486200" cy="243625"/>
            </a:xfrm>
            <a:custGeom>
              <a:rect b="b" l="l" r="r" t="t"/>
              <a:pathLst>
                <a:path extrusionOk="0" h="9745" w="339448">
                  <a:moveTo>
                    <a:pt x="0" y="9745"/>
                  </a:moveTo>
                  <a:lnTo>
                    <a:pt x="233225" y="9463"/>
                  </a:lnTo>
                  <a:lnTo>
                    <a:pt x="247843" y="43"/>
                  </a:lnTo>
                  <a:lnTo>
                    <a:pt x="339448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oval"/>
            </a:ln>
          </p:spPr>
        </p:sp>
        <p:sp>
          <p:nvSpPr>
            <p:cNvPr id="47" name="Google Shape;47;p46"/>
            <p:cNvSpPr/>
            <p:nvPr/>
          </p:nvSpPr>
          <p:spPr>
            <a:xfrm>
              <a:off x="-8121" y="633400"/>
              <a:ext cx="8258825" cy="235525"/>
            </a:xfrm>
            <a:custGeom>
              <a:rect b="b" l="l" r="r" t="t"/>
              <a:pathLst>
                <a:path extrusionOk="0" h="9421" w="330353">
                  <a:moveTo>
                    <a:pt x="0" y="9421"/>
                  </a:moveTo>
                  <a:lnTo>
                    <a:pt x="235827" y="9420"/>
                  </a:lnTo>
                  <a:lnTo>
                    <a:pt x="250445" y="0"/>
                  </a:lnTo>
                  <a:lnTo>
                    <a:pt x="330353" y="1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med" w="med" type="oval"/>
            </a:ln>
          </p:spPr>
        </p:sp>
      </p:grpSp>
      <p:sp>
        <p:nvSpPr>
          <p:cNvPr id="48" name="Google Shape;48;p46"/>
          <p:cNvSpPr txBox="1"/>
          <p:nvPr>
            <p:ph type="title"/>
          </p:nvPr>
        </p:nvSpPr>
        <p:spPr>
          <a:xfrm>
            <a:off x="548640" y="365125"/>
            <a:ext cx="105156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9" name="Google Shape;4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17234" y="138103"/>
            <a:ext cx="548640" cy="54864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6"/>
          <p:cNvSpPr txBox="1"/>
          <p:nvPr>
            <p:ph idx="1" type="body"/>
          </p:nvPr>
        </p:nvSpPr>
        <p:spPr>
          <a:xfrm>
            <a:off x="548640" y="1825625"/>
            <a:ext cx="1051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i="0" sz="2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46"/>
          <p:cNvSpPr txBox="1"/>
          <p:nvPr>
            <p:ph idx="2" type="body"/>
          </p:nvPr>
        </p:nvSpPr>
        <p:spPr>
          <a:xfrm>
            <a:off x="548640" y="2377440"/>
            <a:ext cx="1051560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46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6"/>
          <p:cNvSpPr txBox="1"/>
          <p:nvPr>
            <p:ph type="title"/>
          </p:nvPr>
        </p:nvSpPr>
        <p:spPr>
          <a:xfrm>
            <a:off x="548640" y="365125"/>
            <a:ext cx="10515600" cy="1005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Helvetica Neue Light"/>
              <a:buNone/>
              <a:defRPr b="0" i="0" sz="3200" u="none" cap="none" strike="noStrike">
                <a:solidFill>
                  <a:schemeClr val="accent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6"/>
          <p:cNvSpPr txBox="1"/>
          <p:nvPr>
            <p:ph idx="1" type="body"/>
          </p:nvPr>
        </p:nvSpPr>
        <p:spPr>
          <a:xfrm>
            <a:off x="54864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6"/>
          <p:cNvSpPr txBox="1"/>
          <p:nvPr>
            <p:ph idx="12" type="sldNum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{{TITLE}}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{{SUBTITLE}}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{{TITLE}}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{{BODY}}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{{TITLE}}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{{TITLE}}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{{LEFT}}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t>{{RIGHT}}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{{TITLE}}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{{TITLE}}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{{BODY}}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GAI World 2023">
      <a:dk1>
        <a:srgbClr val="001D58"/>
      </a:dk1>
      <a:lt1>
        <a:srgbClr val="FFFFFF"/>
      </a:lt1>
      <a:dk2>
        <a:srgbClr val="000000"/>
      </a:dk2>
      <a:lt2>
        <a:srgbClr val="FFFFFF"/>
      </a:lt2>
      <a:accent1>
        <a:srgbClr val="001D58"/>
      </a:accent1>
      <a:accent2>
        <a:srgbClr val="0AACDC"/>
      </a:accent2>
      <a:accent3>
        <a:srgbClr val="00FFFE"/>
      </a:accent3>
      <a:accent4>
        <a:srgbClr val="43157D"/>
      </a:accent4>
      <a:accent5>
        <a:srgbClr val="D200F5"/>
      </a:accent5>
      <a:accent6>
        <a:srgbClr val="9B69FF"/>
      </a:accent6>
      <a:hlink>
        <a:srgbClr val="D200F5"/>
      </a:hlink>
      <a:folHlink>
        <a:srgbClr val="D200F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